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61" r:id="rId2"/>
    <p:sldId id="264" r:id="rId3"/>
    <p:sldId id="265" r:id="rId4"/>
    <p:sldId id="266" r:id="rId5"/>
    <p:sldId id="275" r:id="rId6"/>
    <p:sldId id="276" r:id="rId7"/>
    <p:sldId id="268" r:id="rId8"/>
    <p:sldId id="271" r:id="rId9"/>
    <p:sldId id="269" r:id="rId10"/>
    <p:sldId id="272" r:id="rId11"/>
    <p:sldId id="273" r:id="rId12"/>
    <p:sldId id="270" r:id="rId13"/>
    <p:sldId id="274" r:id="rId14"/>
    <p:sldId id="277" r:id="rId15"/>
    <p:sldId id="278" r:id="rId16"/>
    <p:sldId id="280" r:id="rId17"/>
    <p:sldId id="260" r:id="rId18"/>
  </p:sldIdLst>
  <p:sldSz cx="9144000" cy="6858000" type="screen4x3"/>
  <p:notesSz cx="6858000" cy="9144000"/>
  <p:embeddedFontLst>
    <p:embeddedFont>
      <p:font typeface="Calibri" pitchFamily="34" charset="0"/>
      <p:regular r:id="rId19"/>
      <p:bold r:id="rId20"/>
      <p:italic r:id="rId21"/>
      <p:boldItalic r:id="rId2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12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42" autoAdjust="0"/>
    <p:restoredTop sz="94660"/>
  </p:normalViewPr>
  <p:slideViewPr>
    <p:cSldViewPr>
      <p:cViewPr>
        <p:scale>
          <a:sx n="55" d="100"/>
          <a:sy n="55" d="100"/>
        </p:scale>
        <p:origin x="-1680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09.04.2024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wheel spokes="1"/>
      </p:transition>
    </mc:Choice>
    <mc:Fallback xmlns="">
      <p:transition spd="slow" advClick="0" advTm="5000">
        <p:wheel spokes="1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09.04.2024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wheel spokes="1"/>
      </p:transition>
    </mc:Choice>
    <mc:Fallback xmlns="">
      <p:transition spd="slow" advClick="0" advTm="5000">
        <p:wheel spokes="1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09.04.2024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wheel spokes="1"/>
      </p:transition>
    </mc:Choice>
    <mc:Fallback xmlns="">
      <p:transition spd="slow" advClick="0" advTm="5000">
        <p:wheel spokes="1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09.04.2024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wheel spokes="1"/>
      </p:transition>
    </mc:Choice>
    <mc:Fallback xmlns="">
      <p:transition spd="slow" advClick="0" advTm="5000">
        <p:wheel spokes="1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09.04.2024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wheel spokes="1"/>
      </p:transition>
    </mc:Choice>
    <mc:Fallback xmlns="">
      <p:transition spd="slow" advClick="0" advTm="5000">
        <p:wheel spokes="1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09.04.2024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wheel spokes="1"/>
      </p:transition>
    </mc:Choice>
    <mc:Fallback xmlns="">
      <p:transition spd="slow" advClick="0" advTm="5000">
        <p:wheel spokes="1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09.04.2024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wheel spokes="1"/>
      </p:transition>
    </mc:Choice>
    <mc:Fallback xmlns="">
      <p:transition spd="slow" advClick="0" advTm="5000">
        <p:wheel spokes="1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09.04.2024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wheel spokes="1"/>
      </p:transition>
    </mc:Choice>
    <mc:Fallback xmlns="">
      <p:transition spd="slow" advClick="0" advTm="5000">
        <p:wheel spokes="1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09.04.2024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wheel spokes="1"/>
      </p:transition>
    </mc:Choice>
    <mc:Fallback xmlns="">
      <p:transition spd="slow" advClick="0" advTm="5000">
        <p:wheel spokes="1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09.04.2024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wheel spokes="1"/>
      </p:transition>
    </mc:Choice>
    <mc:Fallback xmlns="">
      <p:transition spd="slow" advClick="0" advTm="5000">
        <p:wheel spokes="1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09.04.2024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wheel spokes="1"/>
      </p:transition>
    </mc:Choice>
    <mc:Fallback xmlns="">
      <p:transition spd="slow" advClick="0" advTm="5000">
        <p:wheel spokes="1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wheel spokes="1"/>
      </p:transition>
    </mc:Choice>
    <mc:Fallback xmlns="">
      <p:transition spd="slow" advClick="0" advTm="5000">
        <p:wheel spokes="1"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y\Desktop\dlja_val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60945"/>
            <a:ext cx="7685052" cy="5616000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val="258798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wheel spokes="1"/>
      </p:transition>
    </mc:Choice>
    <mc:Fallback xmlns="">
      <p:transition spd="slow" advClick="0" advTm="5000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29122" y="263691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Amelia_DG"/>
              </a:rPr>
              <a:t>.</a:t>
            </a:r>
            <a:endParaRPr lang="ru-RU" dirty="0">
              <a:latin typeface="Amelia_DG"/>
            </a:endParaRPr>
          </a:p>
        </p:txBody>
      </p:sp>
      <p:pic>
        <p:nvPicPr>
          <p:cNvPr id="7170" name="Picture 2" descr="C:\Users\y\Desktop\файлы\de6058b5-8bbe-4eb3-afba-2ec3fd069b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32656"/>
            <a:ext cx="4428000" cy="332100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1" name="Picture 3" descr="C:\Users\y\Desktop\файлы\97e8c0f5-3c8b-4a7d-bdde-21369c73b15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72" y="3140968"/>
            <a:ext cx="4627103" cy="3384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11350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wheel spokes="1"/>
      </p:transition>
    </mc:Choice>
    <mc:Fallback xmlns="">
      <p:transition spd="slow" advClick="0" advTm="5000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y\Desktop\файлы\cfe15b14-af3b-4b44-ba81-0822e4beee1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00169"/>
            <a:ext cx="4608512" cy="30963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196" name="Picture 4" descr="C:\Users\y\Desktop\файлы\IMG_20230928_0959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501008"/>
            <a:ext cx="4703710" cy="30959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59031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wheel spokes="1"/>
      </p:transition>
    </mc:Choice>
    <mc:Fallback xmlns="">
      <p:transition spd="slow" advClick="0" advTm="5000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87317" y="199108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9218" name="Picture 2" descr="C:\Users\y\Desktop\файлы\55adabc0-d785-470c-b151-036b064b48c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665" y="290688"/>
            <a:ext cx="4733098" cy="30243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219" name="Picture 3" descr="C:\Users\y\Desktop\файлы\36da9910-e37d-4ea8-bfb0-b4790f7c621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501008"/>
            <a:ext cx="4967984" cy="29408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95428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wheel spokes="1"/>
      </p:transition>
    </mc:Choice>
    <mc:Fallback xmlns="">
      <p:transition spd="slow" advClick="0" advTm="5000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y\Desktop\файлы\c93fc90c-d83b-4163-9eae-2798bb1f5f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20416"/>
            <a:ext cx="3744416" cy="44852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43" name="Picture 3" descr="C:\Users\y\Desktop\файлы\e7bfece7-5a15-44c6-a696-289aababbb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32656"/>
            <a:ext cx="4292999" cy="5724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46371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wheel spokes="1"/>
      </p:transition>
    </mc:Choice>
    <mc:Fallback xmlns="">
      <p:transition spd="slow" advClick="0" advTm="5000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Новая папка (3)\fa150aa7-6aa7-4006-93c1-042f5dda0ca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568952" cy="62646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22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wheel spokes="1"/>
      </p:transition>
    </mc:Choice>
    <mc:Fallback xmlns="">
      <p:transition spd="slow" advClick="0" advTm="5000">
        <p:wheel spokes="1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Новая папка (3)\a1f6655b-1a06-436b-a1b2-6898643f7fb8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4" t="12455" b="13497"/>
          <a:stretch/>
        </p:blipFill>
        <p:spPr bwMode="auto">
          <a:xfrm>
            <a:off x="323528" y="260648"/>
            <a:ext cx="8496944" cy="63367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15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wheel spokes="1"/>
      </p:transition>
    </mc:Choice>
    <mc:Fallback xmlns="">
      <p:transition spd="slow" advClick="0" advTm="5000">
        <p:wheel spokes="1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y\Desktop\dlja_val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60945"/>
            <a:ext cx="7685052" cy="5616000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val="88819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wheel spokes="1"/>
      </p:transition>
    </mc:Choice>
    <mc:Fallback xmlns="">
      <p:transition spd="slow" advClick="0" advTm="5000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91680" y="626784"/>
            <a:ext cx="631314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elia_DG"/>
            </a:endParaRPr>
          </a:p>
          <a:p>
            <a:pPr algn="ctr"/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elia_DG"/>
            </a:endParaRPr>
          </a:p>
          <a:p>
            <a:pPr algn="ctr"/>
            <a:endParaRPr lang="ru-RU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elia_DG"/>
            </a:endParaRPr>
          </a:p>
          <a:p>
            <a:pPr algn="ctr"/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elia_DG"/>
            </a:endParaRPr>
          </a:p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elia_DG"/>
              </a:rPr>
              <a:t>Спасибо за внимание!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elia_DG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wheel spokes="1"/>
      </p:transition>
    </mc:Choice>
    <mc:Fallback xmlns="">
      <p:transition spd="slow" advClick="0" advTm="5000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75656" y="476673"/>
            <a:ext cx="72008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   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Моя педагогическая находка</a:t>
            </a:r>
          </a:p>
          <a:p>
            <a:pPr algn="ctr"/>
            <a:endParaRPr lang="ru-RU" sz="2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Муниципальное казенное дошкольное образовательное учреждение 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«Детский сад №1с.Сергокала» 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Сергокалинского района РД </a:t>
            </a:r>
          </a:p>
          <a:p>
            <a:endParaRPr lang="ru-RU" sz="3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Дарсамова </a:t>
            </a:r>
            <a:r>
              <a:rPr lang="ru-RU" sz="3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Зубайдат</a:t>
            </a: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Сулеймановна</a:t>
            </a:r>
            <a:endParaRPr lang="ru-RU" sz="32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2244184">
            <a:off x="4106188" y="3268298"/>
            <a:ext cx="2910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melia_DG"/>
              </a:rPr>
              <a:t>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melia_DG"/>
            </a:endParaRPr>
          </a:p>
        </p:txBody>
      </p:sp>
    </p:spTree>
    <p:extLst>
      <p:ext uri="{BB962C8B-B14F-4D97-AF65-F5344CB8AC3E}">
        <p14:creationId xmlns:p14="http://schemas.microsoft.com/office/powerpoint/2010/main" val="9381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wheel spokes="1"/>
      </p:transition>
    </mc:Choice>
    <mc:Fallback xmlns="">
      <p:transition spd="slow" advClick="0" advTm="5000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31640" y="3933056"/>
            <a:ext cx="20317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3. Бытовые сказки.</a:t>
            </a:r>
          </a:p>
        </p:txBody>
      </p:sp>
      <p:pic>
        <p:nvPicPr>
          <p:cNvPr id="6" name="Picture 2" descr="C:\Users\y\Desktop\файлы\5b478c90-aaa5-4b90-b73c-91c0994907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8064896" cy="59766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19739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wheel spokes="1"/>
      </p:transition>
    </mc:Choice>
    <mc:Fallback xmlns="">
      <p:transition spd="slow" advClick="0" advTm="5000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38338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Amelia_DG" pitchFamily="2" charset="0"/>
              </a:rPr>
              <a:t>«Дорога узка, идем ,ступая мы с носка»-</a:t>
            </a:r>
            <a:b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Amelia_DG" pitchFamily="2" charset="0"/>
              </a:rPr>
            </a:b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Amelia_DG" pitchFamily="2" charset="0"/>
              </a:rPr>
              <a:t>Вот и ровная дорога, дружно зашагали в ногу»</a:t>
            </a:r>
            <a:b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Amelia_DG" pitchFamily="2" charset="0"/>
              </a:rPr>
            </a:b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Amelia_DG" pitchFamily="2" charset="0"/>
              </a:rPr>
              <a:t>Дорожка не простая, осторожно на пяточках шагаем»</a:t>
            </a:r>
            <a:b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Amelia_DG" pitchFamily="2" charset="0"/>
              </a:rPr>
            </a:b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Amelia_DG" pitchFamily="2" charset="0"/>
              </a:rPr>
              <a:t>Дружно все мы побежали, только ножки замелькали»</a:t>
            </a:r>
            <a:b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Amelia_DG" pitchFamily="2" charset="0"/>
              </a:rPr>
            </a:b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Amelia_DG" pitchFamily="2" charset="0"/>
              </a:rPr>
              <a:t>В переди растет трава, очень колкая она»</a:t>
            </a:r>
            <a:b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Amelia_DG" pitchFamily="2" charset="0"/>
              </a:rPr>
            </a:b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Amelia_DG" pitchFamily="2" charset="0"/>
              </a:rPr>
              <a:t>Чтобы камушки оббежать, нужно змейкой пробежать»</a:t>
            </a:r>
            <a:b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Amelia_DG" pitchFamily="2" charset="0"/>
              </a:rPr>
            </a:b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Amelia_DG" pitchFamily="2" charset="0"/>
              </a:rPr>
              <a:t>Вот и ровная дорога, дружно зашагали в ногу» </a:t>
            </a:r>
            <a:b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Amelia_DG" pitchFamily="2" charset="0"/>
              </a:rPr>
            </a:b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Amelia_DG" pitchFamily="2" charset="0"/>
              </a:rPr>
              <a:t/>
            </a:r>
            <a:b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Amelia_DG" pitchFamily="2" charset="0"/>
              </a:rPr>
            </a:br>
            <a:endParaRPr lang="ru-RU" sz="2000" b="1" dirty="0">
              <a:solidFill>
                <a:schemeClr val="accent3">
                  <a:lumMod val="50000"/>
                </a:schemeClr>
              </a:solidFill>
              <a:latin typeface="Amelia_DG" pitchFamily="2" charset="0"/>
            </a:endParaRPr>
          </a:p>
        </p:txBody>
      </p:sp>
      <p:pic>
        <p:nvPicPr>
          <p:cNvPr id="10" name="Picture 5" descr="C:\Users\y\Desktop\png-clipart-pathway-between-grass-illustration-valley-ground-leaf-landscap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52936"/>
            <a:ext cx="8712968" cy="383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y\Desktop\файлы\e888b94f-de78-4727-88ae-07e543e23f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8150170" cy="59046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6922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wheel spokes="1"/>
      </p:transition>
    </mc:Choice>
    <mc:Fallback xmlns="">
      <p:transition spd="slow" advClick="0" advTm="5000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Новая папка (3)\07a8da75-07b0-4a09-bb77-cc941b681ee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96944" cy="63367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840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wheel spokes="1"/>
      </p:transition>
    </mc:Choice>
    <mc:Fallback xmlns="">
      <p:transition spd="slow" advClick="0" advTm="5000">
        <p:wheel spokes="1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Новая папка (3)\faa34bc9-6686-4d12-a958-3e00dc91dd1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5" t="10085" r="11581" b="24747"/>
          <a:stretch/>
        </p:blipFill>
        <p:spPr bwMode="auto">
          <a:xfrm>
            <a:off x="427772" y="332656"/>
            <a:ext cx="8424936" cy="61926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15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wheel spokes="1"/>
      </p:transition>
    </mc:Choice>
    <mc:Fallback xmlns="">
      <p:transition spd="slow" advClick="0" advTm="5000">
        <p:wheel spokes="1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91680" y="1412776"/>
            <a:ext cx="6390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melia_DG"/>
              </a:rPr>
              <a:t>) 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melia_DG"/>
            </a:endParaRPr>
          </a:p>
        </p:txBody>
      </p:sp>
      <p:pic>
        <p:nvPicPr>
          <p:cNvPr id="5125" name="Picture 5" descr="C:\Users\Admin\Desktop\depositphotos_2473257-stock-illustration-tooth-fairy-with-magic-wan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1912" y="3356992"/>
            <a:ext cx="1183044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y\Desktop\файлы\9a5ca02a-a4c2-4ba8-9832-59697c739db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352928" cy="60486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29104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wheel spokes="1"/>
      </p:transition>
    </mc:Choice>
    <mc:Fallback xmlns="">
      <p:transition spd="slow" advClick="0" advTm="5000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y\Desktop\файлы\174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7992888" cy="59046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92291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wheel spokes="1"/>
      </p:transition>
    </mc:Choice>
    <mc:Fallback xmlns="">
      <p:transition spd="slow" advClick="0" advTm="5000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y\Desktop\файлы\9507b1ba-de1f-4b4c-95ff-4e39f365431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0021"/>
            <a:ext cx="4284000" cy="346968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7" name="Picture 3" descr="C:\Users\y\Desktop\файлы\IMG_20221102_1023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060848"/>
            <a:ext cx="3888000" cy="42673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358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wheel spokes="1"/>
      </p:transition>
    </mc:Choice>
    <mc:Fallback xmlns="">
      <p:transition spd="slow" advClick="0" advTm="5000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62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6128"/>
      </a:hlink>
      <a:folHlink>
        <a:srgbClr val="4F612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3135</TotalTime>
  <Words>45</Words>
  <Application>Microsoft Office PowerPoint</Application>
  <PresentationFormat>Экран (4:3)</PresentationFormat>
  <Paragraphs>19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Amelia_DG</vt:lpstr>
      <vt:lpstr>Times New Roman</vt:lpstr>
      <vt:lpstr>1_Тема Office</vt:lpstr>
      <vt:lpstr>Презентация PowerPoint</vt:lpstr>
      <vt:lpstr>Презентация PowerPoint</vt:lpstr>
      <vt:lpstr>Презентация PowerPoint</vt:lpstr>
      <vt:lpstr>«Дорога узка, идем ,ступая мы с носка»- Вот и ровная дорога, дружно зашагали в ногу» Дорожка не простая, осторожно на пяточках шагаем» Дружно все мы побежали, только ножки замелькали» В переди растет трава, очень колкая она» Чтобы камушки оббежать, нужно змейкой пробежать» Вот и ровная дорога, дружно зашагали в ногу»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Детские</dc:title>
  <dc:creator>Фокина Лидия Петровна</dc:creator>
  <cp:keywords>Шаблон презентации</cp:keywords>
  <cp:lastModifiedBy>User</cp:lastModifiedBy>
  <cp:revision>120</cp:revision>
  <dcterms:created xsi:type="dcterms:W3CDTF">2014-07-06T18:18:01Z</dcterms:created>
  <dcterms:modified xsi:type="dcterms:W3CDTF">2024-04-09T09:04:52Z</dcterms:modified>
</cp:coreProperties>
</file>